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C511-79AE-44EA-A7CF-27CE780E3D6F}" type="datetimeFigureOut">
              <a:rPr lang="nl-NL" smtClean="0"/>
              <a:pPr/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BF794-7268-48F0-8BFB-6285BE5993D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Opdracht samenvatting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Zenuwstelsel 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doen?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klas wordt ingedeeld in vier groepen</a:t>
            </a:r>
          </a:p>
          <a:p>
            <a:r>
              <a:rPr lang="nl-NL" dirty="0" smtClean="0"/>
              <a:t>Elke groep maakt een concept map met daarin de uitleg van de werking van een het zenuwstelsel (basisstof 1)</a:t>
            </a:r>
          </a:p>
          <a:p>
            <a:r>
              <a:rPr lang="nl-NL" dirty="0" smtClean="0"/>
              <a:t>Je kunt het uitbreiden met plaatjes of </a:t>
            </a:r>
            <a:r>
              <a:rPr lang="nl-NL" dirty="0" smtClean="0"/>
              <a:t>tekeningen</a:t>
            </a:r>
            <a:endParaRPr lang="nl-N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GoogleDocs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maken per groepje een </a:t>
            </a:r>
            <a:r>
              <a:rPr lang="nl-NL" dirty="0" err="1" smtClean="0"/>
              <a:t>GoogleDocs</a:t>
            </a:r>
            <a:r>
              <a:rPr lang="nl-NL" dirty="0" smtClean="0"/>
              <a:t> document aan via </a:t>
            </a:r>
            <a:r>
              <a:rPr lang="nl-NL" dirty="0" smtClean="0">
                <a:hlinkClick r:id="rId2"/>
              </a:rPr>
              <a:t>https://docs.google.com</a:t>
            </a:r>
            <a:endParaRPr lang="nl-NL" dirty="0" smtClean="0"/>
          </a:p>
          <a:p>
            <a:r>
              <a:rPr lang="nl-NL" dirty="0" smtClean="0"/>
              <a:t>Daarin maken jullie samen de conceptmap</a:t>
            </a:r>
          </a:p>
          <a:p>
            <a:r>
              <a:rPr lang="nl-NL" dirty="0" smtClean="0"/>
              <a:t>Jullie delen dit document met de docent</a:t>
            </a:r>
          </a:p>
          <a:p>
            <a:r>
              <a:rPr lang="nl-NL" dirty="0" smtClean="0"/>
              <a:t>Het telt mee als SO cijfer. 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helpt je om de nieuwe informatie te ordenen</a:t>
            </a:r>
          </a:p>
          <a:p>
            <a:r>
              <a:rPr lang="nl-NL" dirty="0" smtClean="0"/>
              <a:t>Je snapt de relaties beter tussen de begrippen </a:t>
            </a:r>
          </a:p>
          <a:p>
            <a:r>
              <a:rPr lang="nl-NL" dirty="0" smtClean="0"/>
              <a:t>Je oefent het samenwerken 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concept 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plantconcept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052736"/>
            <a:ext cx="4476750" cy="482917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5656" y="5805264"/>
            <a:ext cx="5976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 afbeelding: http://www.readingrockets.org/strategies/concept_maps</a:t>
            </a:r>
            <a:endParaRPr lang="nl-NL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109</Words>
  <Application>Microsoft Office PowerPoint</Application>
  <PresentationFormat>Diavoorstelling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Opdracht samenvatting </vt:lpstr>
      <vt:lpstr>Wat ga je doen? </vt:lpstr>
      <vt:lpstr>GoogleDocs</vt:lpstr>
      <vt:lpstr>Waarom? </vt:lpstr>
      <vt:lpstr>Voorbeeld concept map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pijltjesschema </dc:title>
  <dc:creator>Henrike van Leuveren</dc:creator>
  <cp:lastModifiedBy>Henrike van Leuveren</cp:lastModifiedBy>
  <cp:revision>5</cp:revision>
  <dcterms:created xsi:type="dcterms:W3CDTF">2016-07-12T08:06:11Z</dcterms:created>
  <dcterms:modified xsi:type="dcterms:W3CDTF">2016-07-12T08:40:40Z</dcterms:modified>
</cp:coreProperties>
</file>